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7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204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1637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41073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69866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08525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032864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99323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332459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875935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97692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8910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33211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69555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4077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01839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86318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73411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916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802318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80365"/>
            <a:ext cx="9144000" cy="6207679"/>
          </a:xfrm>
        </p:spPr>
        <p:txBody>
          <a:bodyPr>
            <a:noAutofit/>
          </a:bodyPr>
          <a:lstStyle/>
          <a:p>
            <a:r>
              <a:rPr lang="en-US" sz="4400" spc="150" dirty="0">
                <a:latin typeface="Arial" panose="020B0604020202020204" pitchFamily="34" charset="0"/>
                <a:cs typeface="Arial" panose="020B0604020202020204" pitchFamily="34" charset="0"/>
              </a:rPr>
              <a:t>“But now listen, Jacob, my servant,</a:t>
            </a:r>
            <a:r>
              <a:rPr lang="uk-UA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spc="150" dirty="0">
                <a:latin typeface="Arial" panose="020B0604020202020204" pitchFamily="34" charset="0"/>
                <a:cs typeface="Arial" panose="020B0604020202020204" pitchFamily="34" charset="0"/>
              </a:rPr>
              <a:t>Israel, whom I have chosen.</a:t>
            </a:r>
            <a:endParaRPr lang="uk-UA" sz="4400" spc="1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4400" spc="150" dirty="0">
                <a:latin typeface="Arial" panose="020B0604020202020204" pitchFamily="34" charset="0"/>
                <a:cs typeface="Arial" panose="020B0604020202020204" pitchFamily="34" charset="0"/>
              </a:rPr>
              <a:t>This is what the Lord says</a:t>
            </a:r>
            <a:r>
              <a:rPr lang="uk-UA" sz="4400" spc="15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4400" spc="150" dirty="0">
                <a:latin typeface="Arial" panose="020B0604020202020204" pitchFamily="34" charset="0"/>
                <a:cs typeface="Arial" panose="020B0604020202020204" pitchFamily="34" charset="0"/>
              </a:rPr>
              <a:t>he who made you, who formed you in the womb,</a:t>
            </a:r>
            <a:r>
              <a:rPr lang="uk-UA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spc="150" dirty="0">
                <a:latin typeface="Arial" panose="020B0604020202020204" pitchFamily="34" charset="0"/>
                <a:cs typeface="Arial" panose="020B0604020202020204" pitchFamily="34" charset="0"/>
              </a:rPr>
              <a:t>and who will help you:</a:t>
            </a:r>
            <a:r>
              <a:rPr lang="uk-UA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spc="150" dirty="0">
                <a:latin typeface="Arial" panose="020B0604020202020204" pitchFamily="34" charset="0"/>
                <a:cs typeface="Arial" panose="020B0604020202020204" pitchFamily="34" charset="0"/>
              </a:rPr>
              <a:t>Do not be afraid, Jacob, my servant,</a:t>
            </a:r>
            <a:r>
              <a:rPr lang="uk-UA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spc="150" dirty="0">
                <a:latin typeface="Arial" panose="020B0604020202020204" pitchFamily="34" charset="0"/>
                <a:cs typeface="Arial" panose="020B0604020202020204" pitchFamily="34" charset="0"/>
              </a:rPr>
              <a:t>Jeshurun,</a:t>
            </a:r>
            <a:r>
              <a:rPr lang="uk-UA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spc="150" dirty="0">
                <a:latin typeface="Arial" panose="020B0604020202020204" pitchFamily="34" charset="0"/>
                <a:cs typeface="Arial" panose="020B0604020202020204" pitchFamily="34" charset="0"/>
              </a:rPr>
              <a:t>whom I have chosen.</a:t>
            </a:r>
            <a:endParaRPr lang="ru-RU" sz="4400" spc="1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A43B14-1DA0-4D36-99BD-EDB9C83C5013}"/>
              </a:ext>
            </a:extLst>
          </p:cNvPr>
          <p:cNvSpPr txBox="1"/>
          <p:nvPr/>
        </p:nvSpPr>
        <p:spPr>
          <a:xfrm>
            <a:off x="157294" y="134034"/>
            <a:ext cx="45929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Isaiah </a:t>
            </a:r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 44:1-5</a:t>
            </a:r>
          </a:p>
        </p:txBody>
      </p:sp>
    </p:spTree>
    <p:extLst>
      <p:ext uri="{BB962C8B-B14F-4D97-AF65-F5344CB8AC3E}">
        <p14:creationId xmlns:p14="http://schemas.microsoft.com/office/powerpoint/2010/main" val="521628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61411"/>
            <a:ext cx="9026554" cy="6778520"/>
          </a:xfrm>
        </p:spPr>
        <p:txBody>
          <a:bodyPr>
            <a:noAutofit/>
          </a:bodyPr>
          <a:lstStyle/>
          <a:p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sz="4100" spc="150" dirty="0">
                <a:latin typeface="Arial" panose="020B0604020202020204" pitchFamily="34" charset="0"/>
                <a:cs typeface="Arial" panose="020B0604020202020204" pitchFamily="34" charset="0"/>
              </a:rPr>
              <a:t>For I will pour water on the thirsty land,</a:t>
            </a:r>
            <a:r>
              <a:rPr lang="uk-UA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100" spc="150" dirty="0">
                <a:latin typeface="Arial" panose="020B0604020202020204" pitchFamily="34" charset="0"/>
                <a:cs typeface="Arial" panose="020B0604020202020204" pitchFamily="34" charset="0"/>
              </a:rPr>
              <a:t>and streams on the dry ground;</a:t>
            </a:r>
            <a:r>
              <a:rPr lang="uk-UA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100" spc="150" dirty="0">
                <a:latin typeface="Arial" panose="020B0604020202020204" pitchFamily="34" charset="0"/>
                <a:cs typeface="Arial" panose="020B0604020202020204" pitchFamily="34" charset="0"/>
              </a:rPr>
              <a:t>I will pour out my Spirit on your offspring,</a:t>
            </a:r>
            <a:r>
              <a:rPr lang="uk-UA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100" spc="150" dirty="0">
                <a:latin typeface="Arial" panose="020B0604020202020204" pitchFamily="34" charset="0"/>
                <a:cs typeface="Arial" panose="020B0604020202020204" pitchFamily="34" charset="0"/>
              </a:rPr>
              <a:t>and my blessing on your descendants.</a:t>
            </a:r>
            <a:endParaRPr lang="uk-UA" sz="4100" spc="1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US" sz="4100" spc="150" dirty="0">
                <a:latin typeface="Arial" panose="020B0604020202020204" pitchFamily="34" charset="0"/>
                <a:cs typeface="Arial" panose="020B0604020202020204" pitchFamily="34" charset="0"/>
              </a:rPr>
              <a:t>They will spring up like grass in a meadow,</a:t>
            </a:r>
            <a:r>
              <a:rPr lang="uk-UA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100" spc="150" dirty="0">
                <a:latin typeface="Arial" panose="020B0604020202020204" pitchFamily="34" charset="0"/>
                <a:cs typeface="Arial" panose="020B0604020202020204" pitchFamily="34" charset="0"/>
              </a:rPr>
              <a:t>like poplar trees by flowing streams.</a:t>
            </a:r>
            <a:endParaRPr lang="ru-RU" sz="4100" spc="1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688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58723" y="1015951"/>
            <a:ext cx="9202723" cy="4456343"/>
          </a:xfrm>
        </p:spPr>
        <p:txBody>
          <a:bodyPr>
            <a:noAutofit/>
          </a:bodyPr>
          <a:lstStyle/>
          <a:p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en-US" sz="4200" spc="150" dirty="0">
                <a:latin typeface="Arial" panose="020B0604020202020204" pitchFamily="34" charset="0"/>
                <a:cs typeface="Arial" panose="020B0604020202020204" pitchFamily="34" charset="0"/>
              </a:rPr>
              <a:t>Some will say, ‘I belong to the Lord’;</a:t>
            </a:r>
            <a:r>
              <a:rPr lang="uk-UA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spc="150" dirty="0">
                <a:latin typeface="Arial" panose="020B0604020202020204" pitchFamily="34" charset="0"/>
                <a:cs typeface="Arial" panose="020B0604020202020204" pitchFamily="34" charset="0"/>
              </a:rPr>
              <a:t>others will call themselves by the name of Jacob;</a:t>
            </a:r>
            <a:r>
              <a:rPr lang="uk-UA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spc="150" dirty="0">
                <a:latin typeface="Arial" panose="020B0604020202020204" pitchFamily="34" charset="0"/>
                <a:cs typeface="Arial" panose="020B0604020202020204" pitchFamily="34" charset="0"/>
              </a:rPr>
              <a:t>still others will write on their hand, ‘The Lord’s,’</a:t>
            </a:r>
            <a:r>
              <a:rPr lang="uk-UA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spc="150" dirty="0">
                <a:latin typeface="Arial" panose="020B0604020202020204" pitchFamily="34" charset="0"/>
                <a:cs typeface="Arial" panose="020B0604020202020204" pitchFamily="34" charset="0"/>
              </a:rPr>
              <a:t>and will take the name Israel.</a:t>
            </a:r>
            <a:endParaRPr lang="ru-RU" sz="4200" spc="1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1319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Іон">
  <a:themeElements>
    <a:clrScheme name="І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І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І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24</TotalTime>
  <Words>156</Words>
  <Application>Microsoft Office PowerPoint</Application>
  <PresentationFormat>Екран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Іон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Dubenchuk Ivanka</dc:creator>
  <cp:lastModifiedBy>Dubenchuk Ivanka</cp:lastModifiedBy>
  <cp:revision>9</cp:revision>
  <dcterms:created xsi:type="dcterms:W3CDTF">2021-12-07T20:43:07Z</dcterms:created>
  <dcterms:modified xsi:type="dcterms:W3CDTF">2022-01-14T20:19:58Z</dcterms:modified>
</cp:coreProperties>
</file>